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61" r:id="rId5"/>
    <p:sldId id="258" r:id="rId6"/>
    <p:sldId id="259" r:id="rId7"/>
    <p:sldId id="260" r:id="rId8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95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6410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5624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5624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6410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2000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720000" y="300960"/>
            <a:ext cx="8855640" cy="5853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36410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5624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5624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36410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72000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720000" y="300960"/>
            <a:ext cx="8855640" cy="5853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92000" y="4104000"/>
            <a:ext cx="8568000" cy="144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/>
          <a:p>
            <a:r>
              <a:rPr lang="en-US" sz="48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792000" y="5904000"/>
            <a:ext cx="8568000" cy="982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Aft>
                <a:spcPts val="1879"/>
              </a:spcAft>
              <a:buClr>
                <a:srgbClr val="333333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outline text format</a:t>
            </a:r>
          </a:p>
          <a:p>
            <a:pPr marL="864000" lvl="1" indent="-324000">
              <a:spcAft>
                <a:spcPts val="1497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Second Outline Level</a:t>
            </a:r>
          </a:p>
          <a:p>
            <a:pPr marL="1296000" lvl="2" indent="-288000">
              <a:spcAft>
                <a:spcPts val="11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Third Outline Level</a:t>
            </a:r>
          </a:p>
          <a:p>
            <a:pPr marL="1728000" lvl="3" indent="-216000">
              <a:spcAft>
                <a:spcPts val="743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Fourth Outline Level</a:t>
            </a:r>
          </a:p>
          <a:p>
            <a:pPr marL="2160000" lvl="4" indent="-216000">
              <a:spcAft>
                <a:spcPts val="366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Fifth Outline Level</a:t>
            </a:r>
          </a:p>
          <a:p>
            <a:pPr marL="2592000" lvl="5" indent="-216000">
              <a:spcAft>
                <a:spcPts val="366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Sixth Outline Level</a:t>
            </a:r>
          </a:p>
          <a:p>
            <a:pPr marL="3024000" lvl="6" indent="-216000">
              <a:spcAft>
                <a:spcPts val="366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644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644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644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400127DA-76C6-4BA5-9719-1CD0C39C3AF5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‹#›</a:t>
            </a:fld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/ </a:t>
            </a:r>
            <a:fld id="{33198F5E-7EA1-474D-89CB-0E05FE9265EF}" type="slidecount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" name="CustomShape 6"/>
          <p:cNvSpPr/>
          <p:nvPr/>
        </p:nvSpPr>
        <p:spPr>
          <a:xfrm>
            <a:off x="0" y="4320000"/>
            <a:ext cx="504000" cy="1080000"/>
          </a:xfrm>
          <a:prstGeom prst="rect">
            <a:avLst/>
          </a:prstGeom>
          <a:solidFill>
            <a:srgbClr val="EF29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title text format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Second Outline Level</a:t>
            </a:r>
          </a:p>
          <a:p>
            <a:pPr marL="1296000" lvl="2" indent="-288000">
              <a:spcAft>
                <a:spcPts val="845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Seventh Outline Level</a:t>
            </a:r>
          </a:p>
        </p:txBody>
      </p:sp>
      <p:sp>
        <p:nvSpPr>
          <p:cNvPr id="44" name="PlaceHolder 3"/>
          <p:cNvSpPr>
            <a:spLocks noGrp="1"/>
          </p:cNvSpPr>
          <p:nvPr>
            <p:ph type="dt"/>
          </p:nvPr>
        </p:nvSpPr>
        <p:spPr>
          <a:xfrm>
            <a:off x="504000" y="688680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</a:t>
            </a:r>
          </a:p>
        </p:txBody>
      </p:sp>
      <p:sp>
        <p:nvSpPr>
          <p:cNvPr id="46" name="PlaceHolder 5"/>
          <p:cNvSpPr>
            <a:spLocks noGrp="1"/>
          </p:cNvSpPr>
          <p:nvPr>
            <p:ph type="sldNum"/>
          </p:nvPr>
        </p:nvSpPr>
        <p:spPr>
          <a:xfrm>
            <a:off x="7227360" y="688680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68B207D3-2357-42AF-8302-EC102DF85B7F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‹#›</a:t>
            </a:fld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/ </a:t>
            </a:r>
            <a:fld id="{172E5A3E-29A8-44DF-8DB0-40E94666BF28}" type="slidecount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7" name="CustomShape 6"/>
          <p:cNvSpPr/>
          <p:nvPr/>
        </p:nvSpPr>
        <p:spPr>
          <a:xfrm>
            <a:off x="0" y="288000"/>
            <a:ext cx="504000" cy="1080000"/>
          </a:xfrm>
          <a:prstGeom prst="rect">
            <a:avLst/>
          </a:prstGeom>
          <a:solidFill>
            <a:srgbClr val="EF29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792000" y="4104000"/>
            <a:ext cx="8568000" cy="144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r>
              <a:rPr lang="en-US" sz="48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User Workflow</a:t>
            </a:r>
          </a:p>
        </p:txBody>
      </p:sp>
      <p:sp>
        <p:nvSpPr>
          <p:cNvPr id="85" name="TextShape 2"/>
          <p:cNvSpPr txBox="1"/>
          <p:nvPr/>
        </p:nvSpPr>
        <p:spPr>
          <a:xfrm>
            <a:off x="792000" y="5688720"/>
            <a:ext cx="8568000" cy="1413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Stephen Reaves, Christopher Skeen, Christopher Bowling, Bobby Jones, Ian Finch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XML Builder</a:t>
            </a:r>
          </a:p>
        </p:txBody>
      </p:sp>
      <p:sp>
        <p:nvSpPr>
          <p:cNvPr id="87" name="TextShape 2"/>
          <p:cNvSpPr txBox="1"/>
          <p:nvPr/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After receiving spec sheets from suppliers, enter that info into the XML Builder.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The XML Builder will structure the Assembly Order, while maintaining other metadata.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Simple application that allows users to organize “order tree” and save to a file.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E1C2F-9D15-44A1-A5C1-F36529F44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XML Builder Screenshot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523543-7ECA-4451-B8FF-6BCC9AB9E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00" y="1563480"/>
            <a:ext cx="8649907" cy="5887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687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Import into Unity</a:t>
            </a:r>
          </a:p>
        </p:txBody>
      </p:sp>
      <p:sp>
        <p:nvSpPr>
          <p:cNvPr id="89" name="TextShape 2"/>
          <p:cNvSpPr txBox="1"/>
          <p:nvPr/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Specify XML file to build “order tree” from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Type in file name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Drag and Drop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Unity will signify which object is next in assembly process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Numbered for Linear Assembly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Colored for Arbitrary Assembly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1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Virtual Reality</a:t>
            </a:r>
          </a:p>
        </p:txBody>
      </p:sp>
      <p:sp>
        <p:nvSpPr>
          <p:cNvPr id="91" name="TextShape 2"/>
          <p:cNvSpPr txBox="1"/>
          <p:nvPr/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 headset and controllers to assemble parts in VR.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User should be able to follow the prompts provided by the program to assemble the parts, even with no prior knowledge of the parts.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ECAA1-29F4-4490-A2E6-C74F16937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Video Demo</a:t>
            </a:r>
          </a:p>
        </p:txBody>
      </p:sp>
      <p:pic>
        <p:nvPicPr>
          <p:cNvPr id="4" name="UserViewDemoOneEdited">
            <a:hlinkClick r:id="" action="ppaction://media"/>
            <a:extLst>
              <a:ext uri="{FF2B5EF4-FFF2-40B4-BE49-F238E27FC236}">
                <a16:creationId xmlns:a16="http://schemas.microsoft.com/office/drawing/2014/main" id="{66AE3EC0-1CFB-4653-A5C1-CA09A72F600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5"/>
          <a:srcRect t="4416" b="7411"/>
          <a:stretch/>
        </p:blipFill>
        <p:spPr>
          <a:xfrm>
            <a:off x="0" y="1788160"/>
            <a:ext cx="10080625" cy="500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Words>145</Words>
  <Application>Microsoft Office PowerPoint</Application>
  <PresentationFormat>Custom</PresentationFormat>
  <Paragraphs>18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DejaVu Sans</vt:lpstr>
      <vt:lpstr>Open Sans</vt:lpstr>
      <vt:lpstr>Symbol</vt:lpstr>
      <vt:lpstr>Wingdings</vt:lpstr>
      <vt:lpstr>Office Theme</vt:lpstr>
      <vt:lpstr>Office Theme</vt:lpstr>
      <vt:lpstr>PowerPoint Presentation</vt:lpstr>
      <vt:lpstr>PowerPoint Presentation</vt:lpstr>
      <vt:lpstr>XML Builder Screenshot</vt:lpstr>
      <vt:lpstr>PowerPoint Presentation</vt:lpstr>
      <vt:lpstr>PowerPoint Presentation</vt:lpstr>
      <vt:lpstr>Video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Stephen Reaves</cp:lastModifiedBy>
  <cp:revision>7</cp:revision>
  <dcterms:created xsi:type="dcterms:W3CDTF">2017-11-21T15:22:30Z</dcterms:created>
  <dcterms:modified xsi:type="dcterms:W3CDTF">2017-12-07T14:32:52Z</dcterms:modified>
  <dc:language>en-US</dc:language>
</cp:coreProperties>
</file>